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4" r:id="rId1"/>
  </p:sldMasterIdLst>
  <p:sldIdLst>
    <p:sldId id="256" r:id="rId2"/>
    <p:sldId id="273" r:id="rId3"/>
    <p:sldId id="264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605"/>
    <a:srgbClr val="8FAAD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92"/>
    <p:restoredTop sz="94652"/>
  </p:normalViewPr>
  <p:slideViewPr>
    <p:cSldViewPr snapToGrid="0" snapToObjects="1">
      <p:cViewPr varScale="1">
        <p:scale>
          <a:sx n="61" d="100"/>
          <a:sy n="61" d="100"/>
        </p:scale>
        <p:origin x="248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7C77-8ED1-F74F-84A1-0F97E8C0F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BB303-BECA-4846-BB04-07587BB35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15E04-C525-4B49-AC11-54F104C2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480F5-04E4-454F-83EB-DDE8ADDE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FC5CF-C90E-A44E-8195-74A10B9A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504D-7FC4-0544-BE49-1D280909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2755A-D65B-F44F-A375-7AC7C682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BBF95-98F3-A44C-B423-77FAADCD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A6E6-341C-E544-945B-EAEE9C81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83BE5-FCED-224C-B475-F2CF6AA5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8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8E626-5F31-EA49-B547-6AAA68007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13196-8D45-F740-9706-CC81F79F4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3B82E-B223-3D47-9380-978A8B9C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54707-CDCB-014B-8925-B95E01DC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1EF13-E783-744E-9C7B-7F494D64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8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2DC6-7CE0-6648-9008-752440B5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66D49-A748-7545-B65B-D1F982A3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E1C62-D7A7-3B48-BBF9-235761F0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59A-FD02-D44D-B399-B8FE6D34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06681-B35F-7E49-8040-A5A8392F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9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C8F8E-3A43-384A-B6D4-2D534E2D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12702-84A1-3949-A602-6EB77F8FA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5B4CD-AA6C-B548-904B-ED398DAE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547F9-4BD0-334E-9EF1-C19A868A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86DB8-4C98-F842-AB78-7B0371D0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1A969-FA29-6942-80C5-366597AB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8CE7F-6983-B04C-9888-A2F3759F6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81B23-9FD9-104E-B3FE-674708668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AA43A-8346-F345-A0E2-C1712D31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76FE5-5697-4E4D-B69E-65A4A425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0465E-8722-824B-8821-7C885952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3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F096-9BCF-4A46-8CF1-6E2E977A3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31E42-7EE3-8547-ADAE-A3F0F11D1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D4805-C5E9-B94C-A3D7-4DA7363C7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8BEE5-7D87-C24B-A830-3B9899656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8C036-A591-7449-99D7-E6EC73013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E8574-EFBF-3B48-92B5-071998286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BA93B-45CB-864A-B60E-60E1C692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8A180-E079-7C41-AF19-D5A43AC5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D160-E985-1449-9DFD-6E5F745FF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D951C-EE06-4E41-B9F8-4B11FB54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CCE3C-B4BA-BC45-9CE1-28E95078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F82F8-257E-6948-AD0D-0A3A798F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1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7AAFAC-48A6-2C44-ABAC-5F54A8DA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C73B5-5EC9-6448-A81F-D6EE2794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250AE-88FD-9940-B94A-1CCE4E394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F3D7E-1B22-C946-8F84-9E7B2510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58337-1F39-0140-B111-7D321B0FE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6E6E8-82E1-A74A-8B97-4DE3C404E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28F53-DACD-1544-AD71-B63F3D26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5D9B0-90AB-FD42-956E-CE274CE5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F64A9-AE94-A346-AE7F-22DEEEC2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6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271F-4DF8-1B48-A889-23A9051B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EF442B-6ECA-6741-861C-8DC8D16E1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1345C-E465-7F48-BD2D-ED46F8CD9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BE6FF-16BF-B040-B3D9-91ED0BA6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5B108-FC4B-044F-BEA2-0ED9F11F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67B0E-823C-EB42-8275-A8B58006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3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D66AF-FA17-D444-86E2-400D1231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35191-FE5E-6D4A-955E-7913019F0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ABA65-0FFF-4A46-B922-4650FF34E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4C57-081E-904B-BEDD-DD6C237A8907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69DAC-5910-6541-9731-422105E11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4E5F1-82F7-FC4B-868F-EC611B31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24AA-C1DA-1A45-9C11-04B5F90AA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.wyatt@corvallis.k12.or.u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28CFF6-1B23-1E46-81DA-BDC3CDDE5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127929" y="2013100"/>
            <a:ext cx="9936142" cy="28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5" y="-115850"/>
            <a:ext cx="1182612" cy="210242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656877" y="1986572"/>
            <a:ext cx="101840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Gill Sans" charset="0"/>
                <a:ea typeface="Gill Sans" charset="0"/>
                <a:cs typeface="Gill Sans" charset="0"/>
              </a:rPr>
              <a:t>Ways we communicate (you must pick minimum of TWO):</a:t>
            </a:r>
          </a:p>
          <a:p>
            <a:endParaRPr lang="en-US" sz="2800" dirty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b="1" dirty="0">
                <a:latin typeface="Gill Sans" charset="0"/>
                <a:ea typeface="Gill Sans" charset="0"/>
                <a:cs typeface="Gill Sans" charset="0"/>
              </a:rPr>
              <a:t>Facebook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:  “Singular Sensations CHS 2021”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b="1" dirty="0">
                <a:latin typeface="Gill Sans" charset="0"/>
                <a:ea typeface="Gill Sans" charset="0"/>
                <a:cs typeface="Gill Sans" charset="0"/>
              </a:rPr>
              <a:t>Remind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 Text Service (do NOT download the app):</a:t>
            </a:r>
          </a:p>
          <a:p>
            <a:pPr lvl="1"/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Send new message to #81010 Message= @</a:t>
            </a:r>
            <a:r>
              <a:rPr lang="en-US" sz="2800" dirty="0" err="1"/>
              <a:t>singsenchs</a:t>
            </a:r>
            <a:endParaRPr lang="en-US" sz="2800" dirty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err="1">
                <a:latin typeface="Gill Sans" charset="0"/>
                <a:ea typeface="Gill Sans" charset="0"/>
                <a:cs typeface="Gill Sans" charset="0"/>
              </a:rPr>
              <a:t>Mz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 Wyatt for tickets or submission information</a:t>
            </a:r>
            <a:br>
              <a:rPr lang="en-US" sz="280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800" dirty="0">
                <a:latin typeface="Gill Sans" charset="0"/>
                <a:ea typeface="Gill Sans" charset="0"/>
                <a:cs typeface="Gill Sans" charset="0"/>
                <a:hlinkClick r:id="rId3"/>
              </a:rPr>
              <a:t>elizabeth.wyatt@corvallis.k12.or.us</a:t>
            </a:r>
            <a:endParaRPr lang="en-US" sz="2800" dirty="0">
              <a:latin typeface="Gill Sans" charset="0"/>
              <a:ea typeface="Gill Sans" charset="0"/>
              <a:cs typeface="Gill San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err="1">
                <a:latin typeface="Gill Sans" charset="0"/>
                <a:ea typeface="Gill Sans" charset="0"/>
                <a:cs typeface="Gill Sans" charset="0"/>
              </a:rPr>
              <a:t>Mz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 B for Directorial &amp; Piece Selection information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Laura.Beck-ard@Corvallis.k12.or.us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Instagram: </a:t>
            </a:r>
            <a:r>
              <a:rPr lang="en-US" sz="2800" dirty="0" err="1">
                <a:latin typeface="Gill Sans" charset="0"/>
                <a:ea typeface="Gill Sans" charset="0"/>
                <a:cs typeface="Gill Sans" charset="0"/>
              </a:rPr>
              <a:t>CSDTheaters</a:t>
            </a: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 (public)</a:t>
            </a:r>
          </a:p>
        </p:txBody>
      </p:sp>
    </p:spTree>
    <p:extLst>
      <p:ext uri="{BB962C8B-B14F-4D97-AF65-F5344CB8AC3E}">
        <p14:creationId xmlns:p14="http://schemas.microsoft.com/office/powerpoint/2010/main" val="336569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5" y="-115850"/>
            <a:ext cx="1182612" cy="210242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477973" y="2602797"/>
            <a:ext cx="103477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General Rule of Thumb:</a:t>
            </a:r>
          </a:p>
          <a:p>
            <a:endParaRPr lang="en-US" sz="2400" b="1" dirty="0"/>
          </a:p>
          <a:p>
            <a:r>
              <a:rPr lang="en-US" sz="2400" b="1" dirty="0"/>
              <a:t>Every show is a little different than the last – this one especially will be different!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/>
              <a:t>If you “hear” information that sounds ”weird” or “wrong” from anyone, anytime, please email </a:t>
            </a:r>
            <a:r>
              <a:rPr lang="en-US" sz="2400" b="1" dirty="0" err="1"/>
              <a:t>Mz</a:t>
            </a:r>
            <a:r>
              <a:rPr lang="en-US" sz="2400" b="1" dirty="0"/>
              <a:t> B or </a:t>
            </a:r>
            <a:r>
              <a:rPr lang="en-US" sz="2400" b="1" dirty="0" err="1"/>
              <a:t>Mz</a:t>
            </a:r>
            <a:r>
              <a:rPr lang="en-US" sz="2400" b="1" dirty="0"/>
              <a:t> Wyatt for clarification.</a:t>
            </a:r>
          </a:p>
          <a:p>
            <a:r>
              <a:rPr lang="en-US" sz="2400" b="1" dirty="0"/>
              <a:t>Preferably before anyone gets upset.</a:t>
            </a:r>
          </a:p>
          <a:p>
            <a:r>
              <a:rPr lang="en-US" sz="2400" b="1" dirty="0"/>
              <a:t>We are always glad to clarify!</a:t>
            </a:r>
          </a:p>
          <a:p>
            <a:r>
              <a:rPr lang="en-US" sz="2400" b="1" dirty="0">
                <a:sym typeface="Wingdings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4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5" y="-115850"/>
            <a:ext cx="1182612" cy="210242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656876" y="2244990"/>
            <a:ext cx="10284111" cy="3352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Gill Sans" charset="0"/>
                <a:ea typeface="Gill Sans" charset="0"/>
                <a:cs typeface="Gill Sans" charset="0"/>
              </a:rPr>
              <a:t>Help we need from parents:</a:t>
            </a:r>
          </a:p>
          <a:p>
            <a:endParaRPr lang="en-US" sz="2400" dirty="0">
              <a:latin typeface="Gill Sans" charset="0"/>
              <a:ea typeface="Gill Sans" charset="0"/>
              <a:cs typeface="Gill Sans" charset="0"/>
            </a:endParaRPr>
          </a:p>
          <a:p>
            <a:endParaRPr lang="en-US" sz="2400" dirty="0">
              <a:latin typeface="Gill Sans" charset="0"/>
              <a:ea typeface="Gill Sans" charset="0"/>
              <a:cs typeface="Gill Sans" charset="0"/>
            </a:endParaRP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>
                <a:latin typeface="Gill Sans" charset="0"/>
                <a:ea typeface="Gill Sans" charset="0"/>
                <a:cs typeface="Gill Sans" charset="0"/>
              </a:rPr>
              <a:t>Promotion Help (social media, and personal invites)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endParaRPr lang="en-US" sz="2400" b="1" dirty="0">
              <a:latin typeface="Gill Sans" charset="0"/>
              <a:ea typeface="Gill Sans" charset="0"/>
              <a:cs typeface="Gill Sans" charset="0"/>
            </a:endParaRP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endParaRPr lang="en-US" sz="2400" b="1" dirty="0">
              <a:latin typeface="Gill Sans" charset="0"/>
              <a:ea typeface="Gill Sans" charset="0"/>
              <a:cs typeface="Gill Sans" charset="0"/>
            </a:endParaRPr>
          </a:p>
          <a:p>
            <a:pPr marL="0" lvl="1">
              <a:lnSpc>
                <a:spcPct val="150000"/>
              </a:lnSpc>
            </a:pPr>
            <a:r>
              <a:rPr lang="en-US" sz="2400" b="1" dirty="0">
                <a:latin typeface="Gill Sans" charset="0"/>
                <a:ea typeface="Gill Sans" charset="0"/>
                <a:cs typeface="Gill Sans" charset="0"/>
              </a:rPr>
              <a:t>Thank you everyone! We are very excited about this project!</a:t>
            </a:r>
          </a:p>
        </p:txBody>
      </p:sp>
    </p:spTree>
    <p:extLst>
      <p:ext uri="{BB962C8B-B14F-4D97-AF65-F5344CB8AC3E}">
        <p14:creationId xmlns:p14="http://schemas.microsoft.com/office/powerpoint/2010/main" val="212489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177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Wyatt, Elizabeth</dc:creator>
  <cp:lastModifiedBy>Wyatt, Elizabeth</cp:lastModifiedBy>
  <cp:revision>3</cp:revision>
  <dcterms:created xsi:type="dcterms:W3CDTF">2020-11-20T01:13:28Z</dcterms:created>
  <dcterms:modified xsi:type="dcterms:W3CDTF">2020-11-20T15:34:12Z</dcterms:modified>
</cp:coreProperties>
</file>